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8128000" cy="4572000"/>
  <p:notesSz cx="8128000" cy="457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3" d="100"/>
          <a:sy n="103" d="100"/>
        </p:scale>
        <p:origin x="54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66" y="0"/>
            <a:ext cx="7840133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5988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33" y="493888"/>
            <a:ext cx="7857066" cy="347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555" y="674511"/>
            <a:ext cx="7089422" cy="3211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5988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577" y="313266"/>
            <a:ext cx="7538155" cy="39595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5988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11" y="313266"/>
            <a:ext cx="7507111" cy="2940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6675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5988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59888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Daksh Rathi</dc:creator>
  <cp:lastModifiedBy>Daksh Rathi</cp:lastModifiedBy>
  <cp:revision>1</cp:revision>
  <dcterms:created xsi:type="dcterms:W3CDTF">2024-11-09T09:43:27Z</dcterms:created>
  <dcterms:modified xsi:type="dcterms:W3CDTF">2024-11-09T09:45:02Z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2024-11-09T00:00:00Z</vt:filetime>
  </property>
  <property fmtid="{D5CDD505-2E9C-101B-9397-08002B2CF9AE}" pid="3" name="LastSaved">
    <vt:filetime>2024-11-09T00:00:00Z</vt:filetime>
  </property>
</Properties>
</file>